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74" r:id="rId4"/>
    <p:sldId id="263" r:id="rId5"/>
    <p:sldId id="267" r:id="rId6"/>
    <p:sldId id="286" r:id="rId7"/>
    <p:sldId id="268" r:id="rId8"/>
    <p:sldId id="269" r:id="rId9"/>
    <p:sldId id="281" r:id="rId10"/>
    <p:sldId id="282" r:id="rId11"/>
    <p:sldId id="264" r:id="rId12"/>
    <p:sldId id="266" r:id="rId13"/>
    <p:sldId id="270" r:id="rId14"/>
    <p:sldId id="280" r:id="rId15"/>
    <p:sldId id="271" r:id="rId16"/>
    <p:sldId id="273" r:id="rId17"/>
    <p:sldId id="272" r:id="rId18"/>
    <p:sldId id="287" r:id="rId19"/>
    <p:sldId id="276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96" autoAdjust="0"/>
    <p:restoredTop sz="94660"/>
  </p:normalViewPr>
  <p:slideViewPr>
    <p:cSldViewPr>
      <p:cViewPr varScale="1">
        <p:scale>
          <a:sx n="56" d="100"/>
          <a:sy n="56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rgey\Desktop\&#1055;&#1056;&#1040;&#1047;&#1044;&#1053;&#1048;&#1050;!!\&#1084;&#1091;&#1079;&#1099;&#1082;&#1072;%20&#1076;&#1083;&#1103;%20&#1074;&#1080;&#1082;&#1090;&#1086;&#1088;&#1080;&#1085;&#1099;\&#1065;&#1077;&#1076;&#1088;&#1080;&#1082;.mp3" TargetMode="Externa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rgey\Desktop\&#1055;&#1056;&#1040;&#1047;&#1044;&#1053;&#1048;&#1050;!!\&#1084;&#1091;&#1079;&#1099;&#1082;&#1072;%20&#1076;&#1083;&#1103;%20&#1074;&#1080;&#1082;&#1090;&#1086;&#1088;&#1080;&#1085;&#1099;\Schedrik-Carol_of_the_Bells1.mp3" TargetMode="Externa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rgey\Desktop\&#1055;&#1056;&#1040;&#1047;&#1044;&#1053;&#1048;&#1050;!!\&#1084;&#1091;&#1079;&#1099;&#1082;&#1072;%20&#1076;&#1083;&#1103;%20&#1074;&#1080;&#1082;&#1090;&#1086;&#1088;&#1080;&#1085;&#1099;\7%20&#1043;&#1088;&#1080;&#1075;%20&#1042;%20&#1087;&#1077;&#1097;&#1077;&#1088;&#1077;%20&#1075;&#1086;&#1088;&#1085;&#1086;&#1075;&#1086;%20&#1082;&#1086;&#1088;&#1086;&#1083;&#1103;.mp3" TargetMode="Externa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rgey\Desktop\&#1055;&#1056;&#1040;&#1047;&#1044;&#1053;&#1048;&#1050;!!\&#1084;&#1091;&#1079;&#1099;&#1082;&#1072;%20&#1076;&#1083;&#1103;%20&#1074;&#1080;&#1082;&#1090;&#1086;&#1088;&#1080;&#1085;&#1099;\8%20&#1086;&#1076;&#1072;%20&#1082;%20&#1088;&#1072;&#1076;&#1086;&#1089;&#1090;&#1080;.mp3" TargetMode="Externa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rgey\Desktop\&#1055;&#1056;&#1040;&#1047;&#1044;&#1053;&#1048;&#1050;!!\&#1084;&#1091;&#1079;&#1099;&#1082;&#1072;%20&#1076;&#1083;&#1103;%20&#1074;&#1080;&#1082;&#1090;&#1086;&#1088;&#1080;&#1085;&#1099;\1%20&#1049;.%20&#1043;&#1072;&#1081;&#1076;&#1085;%20-%20&#1049;.%20&#1043;&#1072;&#1081;&#1076;&#1085;%20&#1057;&#1080;&#1084;&#1092;&#1086;&#1085;&#1080;&#1103;%2094%20&#1057;&#1102;&#1088;&#1087;&#1088;&#1080;&#1079;%202%20&#1095;&#1072;&#1089;&#1090;&#1100;_(Inkompmusic.ru).mp3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rgey\Desktop\&#1055;&#1056;&#1040;&#1047;&#1044;&#1053;&#1048;&#1050;!!\&#1084;&#1091;&#1079;&#1099;&#1082;&#1072;%20&#1076;&#1083;&#1103;%20&#1074;&#1080;&#1082;&#1090;&#1086;&#1088;&#1080;&#1085;&#1099;\4%20&#1074;&#1072;&#1083;&#1100;&#1089;%20&#1094;&#1074;&#1077;&#1090;&#1086;&#1074;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rgey\Desktop\&#1055;&#1056;&#1040;&#1047;&#1044;&#1053;&#1048;&#1050;!!\&#1084;&#1091;&#1079;&#1099;&#1082;&#1072;%20&#1076;&#1083;&#1103;%20&#1074;&#1080;&#1082;&#1090;&#1086;&#1088;&#1080;&#1085;&#1099;\2%20&#1052;&#1072;&#1088;&#1096;%20&#1080;&#1079;%20&#1073;&#1072;&#1083;&#1077;&#1090;&#1072;%20&#1065;&#1077;&#1083;&#1082;&#1091;&#1085;&#1095;&#1080;&#1082;.mp3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rgey\Desktop\&#1055;&#1056;&#1040;&#1047;&#1044;&#1053;&#1048;&#1050;!!\&#1084;&#1091;&#1079;&#1099;&#1082;&#1072;%20&#1076;&#1083;&#1103;%20&#1074;&#1080;&#1082;&#1090;&#1086;&#1088;&#1080;&#1085;&#1099;\3%20&#1090;&#1072;&#1085;&#1077;&#1094;%20&#1092;&#1077;&#1080;%20&#1076;&#1088;&#1072;&#1078;&#1078;&#1077;.mp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rgey\Desktop\&#1055;&#1056;&#1040;&#1047;&#1044;&#1053;&#1048;&#1050;!!\&#1084;&#1091;&#1079;&#1099;&#1082;&#1072;%20&#1076;&#1083;&#1103;%20&#1074;&#1080;&#1082;&#1090;&#1086;&#1088;&#1080;&#1085;&#1099;\5%20&#1090;&#1072;&#1085;&#1077;&#1094;%20&#1087;&#1072;&#1089;&#1090;&#1091;&#1096;&#1082;&#1086;&#1074;.mp3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ergey\Desktop\&#1055;&#1056;&#1040;&#1047;&#1044;&#1053;&#1048;&#1050;!!\&#1084;&#1091;&#1079;&#1099;&#1082;&#1072;%20&#1076;&#1083;&#1103;%20&#1074;&#1080;&#1082;&#1090;&#1086;&#1088;&#1080;&#1085;&#1099;\Hansel%20und%20Gretel%20-%20The%20Overture.mp3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ВИКТОРИНА</a:t>
            </a:r>
            <a:endParaRPr lang="ru-RU" dirty="0"/>
          </a:p>
        </p:txBody>
      </p:sp>
      <p:pic>
        <p:nvPicPr>
          <p:cNvPr id="1027" name="Picture 3" descr="C:\Users\Sergey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80512" cy="6885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4d5957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6512" y="-78432"/>
            <a:ext cx="9180512" cy="68853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955" r="4801"/>
          <a:stretch>
            <a:fillRect/>
          </a:stretch>
        </p:blipFill>
        <p:spPr>
          <a:xfrm>
            <a:off x="-36512" y="0"/>
            <a:ext cx="918051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633670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    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   ГЕНЗЕЛЬ и ГРЕТТЕЛЬ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                                            </a:t>
            </a:r>
            <a:r>
              <a:rPr lang="ru-RU" sz="2200" dirty="0" smtClean="0">
                <a:solidFill>
                  <a:schemeClr val="bg1"/>
                </a:solidFill>
              </a:rPr>
              <a:t>(романтическая опера на основе </a:t>
            </a:r>
            <a:br>
              <a:rPr lang="ru-RU" sz="2200" dirty="0" smtClean="0">
                <a:solidFill>
                  <a:schemeClr val="bg1"/>
                </a:solidFill>
              </a:rPr>
            </a:br>
            <a:r>
              <a:rPr lang="ru-RU" sz="2200" dirty="0" smtClean="0">
                <a:solidFill>
                  <a:schemeClr val="bg1"/>
                </a:solidFill>
              </a:rPr>
              <a:t>                                                                                  сюжета детской сказки братьев Гримм)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Sergey\Desktop\168772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3" y="-27384"/>
            <a:ext cx="5616623" cy="726554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softEdge rad="127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628800"/>
            <a:ext cx="8064896" cy="3024336"/>
          </a:xfrm>
        </p:spPr>
        <p:txBody>
          <a:bodyPr>
            <a:normAutofit/>
          </a:bodyPr>
          <a:lstStyle/>
          <a:p>
            <a:r>
              <a:rPr lang="ru-RU" dirty="0" smtClean="0"/>
              <a:t>Энгельберг </a:t>
            </a:r>
            <a:br>
              <a:rPr lang="ru-RU" dirty="0" smtClean="0"/>
            </a:br>
            <a:r>
              <a:rPr lang="ru-RU" dirty="0" smtClean="0"/>
              <a:t>ХУМПЕРДИНК</a:t>
            </a:r>
            <a:br>
              <a:rPr lang="ru-RU" dirty="0" smtClean="0"/>
            </a:br>
            <a:r>
              <a:rPr lang="ru-RU" sz="2800" dirty="0" smtClean="0"/>
              <a:t>немецкий композитор 19 века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Sergey\Desktop\06-veseloe-prazdnovanie-Schedrik-Schedrivochka.jpg"/>
          <p:cNvPicPr>
            <a:picLocks noChangeAspect="1" noChangeArrowheads="1"/>
          </p:cNvPicPr>
          <p:nvPr/>
        </p:nvPicPr>
        <p:blipFill>
          <a:blip r:embed="rId3" cstate="print"/>
          <a:srcRect l="14853" t="10542" r="8186" b="124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692696"/>
            <a:ext cx="82089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7" name="Щедрик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59688" y="62925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et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800200" y="1"/>
            <a:ext cx="11196736" cy="69573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SHHedrik-1_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6860" t="20666" r="19768" b="26934"/>
          <a:stretch>
            <a:fillRect/>
          </a:stretch>
        </p:blipFill>
        <p:spPr>
          <a:xfrm>
            <a:off x="-163125" y="-387424"/>
            <a:ext cx="9847693" cy="780424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443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украинская народная песня</a:t>
            </a:r>
            <a:endParaRPr lang="ru-RU" dirty="0"/>
          </a:p>
        </p:txBody>
      </p:sp>
      <p:pic>
        <p:nvPicPr>
          <p:cNvPr id="5" name="Schedrik-Carol_of_the_Bells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59688" y="64365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0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 пещере гк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65674" y="0"/>
            <a:ext cx="9579664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7 Григ В пещере горного корол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731696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8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риг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602"/>
          <a:stretch>
            <a:fillRect/>
          </a:stretch>
        </p:blipFill>
        <p:spPr>
          <a:xfrm>
            <a:off x="-289048" y="0"/>
            <a:ext cx="9433048" cy="697614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6192688" cy="51845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Эдвард ГРИГ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18-19 век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«В пещере горного короля»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Композиция из сюиты норвежского композитора Эдварда Грига на пьесу Генрика Ибсена «Пер </a:t>
            </a:r>
            <a:r>
              <a:rPr lang="ru-RU" sz="3100" dirty="0" err="1" smtClean="0"/>
              <a:t>Гюнт</a:t>
            </a:r>
            <a:r>
              <a:rPr lang="ru-RU" sz="3100" dirty="0" smtClean="0"/>
              <a:t>»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5" descr="БЕТХОВЕН.jpeg"/>
          <p:cNvPicPr>
            <a:picLocks noChangeAspect="1"/>
          </p:cNvPicPr>
          <p:nvPr/>
        </p:nvPicPr>
        <p:blipFill>
          <a:blip r:embed="rId3" cstate="print"/>
          <a:srcRect l="6816" r="16384"/>
          <a:stretch>
            <a:fillRect/>
          </a:stretch>
        </p:blipFill>
        <p:spPr>
          <a:xfrm>
            <a:off x="-219558" y="0"/>
            <a:ext cx="9363558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8 ода к радости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15672" y="61485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9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БЕТХОВЕН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6816" r="16384"/>
          <a:stretch>
            <a:fillRect/>
          </a:stretch>
        </p:blipFill>
        <p:spPr>
          <a:xfrm>
            <a:off x="-219558" y="0"/>
            <a:ext cx="9363558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323528" y="3105834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9 симфония Бетховена,</a:t>
            </a:r>
          </a:p>
          <a:p>
            <a:r>
              <a:rPr lang="ru-RU" sz="4000" dirty="0" smtClean="0"/>
              <a:t> «Ода к радости» – гимн мира, счастья и созидания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5688632" cy="3204592"/>
          </a:xfrm>
        </p:spPr>
        <p:txBody>
          <a:bodyPr>
            <a:normAutofit/>
          </a:bodyPr>
          <a:lstStyle/>
          <a:p>
            <a:r>
              <a:rPr lang="ru-RU" dirty="0" smtClean="0"/>
              <a:t>Людвиг </a:t>
            </a:r>
            <a:r>
              <a:rPr lang="ru-RU" dirty="0" err="1" smtClean="0"/>
              <a:t>ван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БЕТХОВЕН</a:t>
            </a:r>
            <a:br>
              <a:rPr lang="ru-RU" dirty="0" smtClean="0"/>
            </a:br>
            <a:r>
              <a:rPr lang="ru-RU" sz="3600" dirty="0" smtClean="0"/>
              <a:t>немецкий композитор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aydn_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99392"/>
            <a:ext cx="9144000" cy="7412539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941168"/>
            <a:ext cx="5482952" cy="1656184"/>
          </a:xfrm>
        </p:spPr>
        <p:txBody>
          <a:bodyPr>
            <a:normAutofit fontScale="90000"/>
          </a:bodyPr>
          <a:lstStyle/>
          <a:p>
            <a:pPr algn="l"/>
            <a:r>
              <a:rPr lang="ru-RU" sz="9600" dirty="0" smtClean="0">
                <a:solidFill>
                  <a:schemeClr val="bg1"/>
                </a:solidFill>
              </a:rPr>
              <a:t/>
            </a:r>
            <a:br>
              <a:rPr lang="ru-RU" sz="9600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7" name="1 Й. Гайдн - Й. Гайдн Симфония 94 Сюрприз 2 часть_(Inkomp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083624" y="636456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15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aydn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9144000" cy="741253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653136"/>
            <a:ext cx="5904656" cy="19442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4400" dirty="0" smtClean="0"/>
              <a:t>СИМФОНИЯ 94 </a:t>
            </a:r>
          </a:p>
          <a:p>
            <a:pPr>
              <a:buNone/>
            </a:pPr>
            <a:r>
              <a:rPr lang="ru-RU" sz="4400" dirty="0" smtClean="0"/>
              <a:t>СЮРПРИЗ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692696"/>
            <a:ext cx="3888432" cy="540060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Йозеф ГАЙДН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Австрийский композитор </a:t>
            </a:r>
            <a:br>
              <a:rPr lang="ru-RU" dirty="0" smtClean="0"/>
            </a:br>
            <a:r>
              <a:rPr lang="ru-RU" dirty="0" smtClean="0"/>
              <a:t>18 века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700" dirty="0" smtClean="0"/>
              <a:t>(«отец симфонии», </a:t>
            </a:r>
            <a:r>
              <a:rPr lang="ru-RU" sz="2800" dirty="0" smtClean="0"/>
              <a:t>представитель </a:t>
            </a:r>
            <a:br>
              <a:rPr lang="ru-RU" sz="2800" dirty="0" smtClean="0"/>
            </a:br>
            <a:r>
              <a:rPr lang="ru-RU" sz="2800" dirty="0" smtClean="0"/>
              <a:t>венской классической школы) 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hristmas_village_Christmas_Tree_snow-91834.jpg!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20294" r="5004"/>
          <a:stretch>
            <a:fillRect/>
          </a:stretch>
        </p:blipFill>
        <p:spPr>
          <a:xfrm>
            <a:off x="0" y="-27384"/>
            <a:ext cx="9144000" cy="68853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848872" cy="2564904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Какое  из музыкальных </a:t>
            </a:r>
            <a:r>
              <a:rPr lang="ru-RU" sz="4400" dirty="0" smtClean="0">
                <a:solidFill>
                  <a:schemeClr val="tx1"/>
                </a:solidFill>
              </a:rPr>
              <a:t>произведений вы бы назвали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САМЫМ РОЖДЕСТВЕНСКИМ?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4 валь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731696" y="64533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86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ЩЕЛКУНЧИК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t="3669" r="3457" b="-213"/>
          <a:stretch>
            <a:fillRect/>
          </a:stretch>
        </p:blipFill>
        <p:spPr>
          <a:xfrm>
            <a:off x="0" y="-27384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96752"/>
            <a:ext cx="6552728" cy="2808312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«ЩЕЛКУНЧИК»</a:t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              </a:t>
            </a:r>
            <a:br>
              <a:rPr lang="ru-RU" sz="5400" dirty="0" smtClean="0"/>
            </a:br>
            <a:endParaRPr lang="ru-RU" sz="5400" dirty="0"/>
          </a:p>
        </p:txBody>
      </p:sp>
      <p:pic>
        <p:nvPicPr>
          <p:cNvPr id="5" name="2 Марш из балета Щелкунч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15672" y="62205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2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ergey\Desktop\фе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7505" y="-4698"/>
            <a:ext cx="9378017" cy="7034098"/>
          </a:xfrm>
          <a:prstGeom prst="rect">
            <a:avLst/>
          </a:prstGeom>
          <a:noFill/>
        </p:spPr>
      </p:pic>
      <p:pic>
        <p:nvPicPr>
          <p:cNvPr id="5" name="3 танец феи дражже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15672" y="614853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5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Sergey\Desktop\Chaykovsk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0205" y="0"/>
            <a:ext cx="9740757" cy="6885384"/>
          </a:xfrm>
          <a:prstGeom prst="rect">
            <a:avLst/>
          </a:prstGeom>
          <a:noFill/>
        </p:spPr>
      </p:pic>
      <p:pic>
        <p:nvPicPr>
          <p:cNvPr id="5" name="5 танец пастушков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0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787208" cy="5679504"/>
          </a:xfrm>
        </p:spPr>
        <p:txBody>
          <a:bodyPr>
            <a:normAutofit/>
          </a:bodyPr>
          <a:lstStyle/>
          <a:p>
            <a:pPr algn="l"/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Sergey\Desktop\304452_1000.jpg"/>
          <p:cNvPicPr>
            <a:picLocks noChangeAspect="1" noChangeArrowheads="1"/>
          </p:cNvPicPr>
          <p:nvPr/>
        </p:nvPicPr>
        <p:blipFill>
          <a:blip r:embed="rId2" cstate="print"/>
          <a:srcRect l="707" r="10846"/>
          <a:stretch>
            <a:fillRect/>
          </a:stretch>
        </p:blipFill>
        <p:spPr bwMode="auto">
          <a:xfrm>
            <a:off x="0" y="0"/>
            <a:ext cx="9144000" cy="688538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988840"/>
            <a:ext cx="468052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Петр Ильич </a:t>
            </a:r>
            <a:r>
              <a:rPr lang="ru-RU" sz="4000" dirty="0" smtClean="0"/>
              <a:t>ЧАЙКОВСКИЙ</a:t>
            </a:r>
          </a:p>
          <a:p>
            <a:endParaRPr lang="ru-RU" sz="4000" dirty="0" smtClean="0"/>
          </a:p>
          <a:p>
            <a:r>
              <a:rPr lang="ru-RU" sz="2400" dirty="0" smtClean="0"/>
              <a:t>Русский композитор, педагог, дирижёр и музыкальный критик.</a:t>
            </a:r>
          </a:p>
          <a:p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ензель-и-Гретель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-216290"/>
            <a:ext cx="9144000" cy="70992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Hansel und Gretel - The Overtur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308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1207</TotalTime>
  <Words>51</Words>
  <Application>Microsoft Office PowerPoint</Application>
  <PresentationFormat>Экран (4:3)</PresentationFormat>
  <Paragraphs>20</Paragraphs>
  <Slides>20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ВИКТОРИНА</vt:lpstr>
      <vt:lpstr> </vt:lpstr>
      <vt:lpstr>Йозеф ГАЙДН Австрийский композитор  18 века  («отец симфонии», представитель  венской классической школы)  </vt:lpstr>
      <vt:lpstr>Какое  из музыкальных произведений вы бы назвали  САМЫМ РОЖДЕСТВЕНСКИМ?</vt:lpstr>
      <vt:lpstr>«ЩЕЛКУНЧИК»                 </vt:lpstr>
      <vt:lpstr>Слайд 6</vt:lpstr>
      <vt:lpstr>Слайд 7</vt:lpstr>
      <vt:lpstr>Слайд 8</vt:lpstr>
      <vt:lpstr>Слайд 9</vt:lpstr>
      <vt:lpstr>Слайд 10</vt:lpstr>
      <vt:lpstr>              ГЕНЗЕЛЬ и ГРЕТТЕЛЬ                                                      (романтическая опера на основе                                                                                    сюжета детской сказки братьев Гримм)</vt:lpstr>
      <vt:lpstr>Энгельберг  ХУМПЕРДИНК немецкий композитор 19 века </vt:lpstr>
      <vt:lpstr>Слайд 13</vt:lpstr>
      <vt:lpstr>Слайд 14</vt:lpstr>
      <vt:lpstr> украинская народная песня</vt:lpstr>
      <vt:lpstr>Слайд 16</vt:lpstr>
      <vt:lpstr>  Эдвард ГРИГ 18-19 век   «В пещере горного короля»  Композиция из сюиты норвежского композитора Эдварда Грига на пьесу Генрика Ибсена «Пер Гюнт»</vt:lpstr>
      <vt:lpstr>Слайд 18</vt:lpstr>
      <vt:lpstr>Людвиг ван  БЕТХОВЕН немецкий композитор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creator>vICtOrIa</dc:creator>
  <cp:lastModifiedBy>VICTORIA SM</cp:lastModifiedBy>
  <cp:revision>113</cp:revision>
  <dcterms:created xsi:type="dcterms:W3CDTF">2018-12-02T23:47:54Z</dcterms:created>
  <dcterms:modified xsi:type="dcterms:W3CDTF">2019-01-03T11:43:34Z</dcterms:modified>
</cp:coreProperties>
</file>